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59" r:id="rId20"/>
    <p:sldId id="282" r:id="rId21"/>
    <p:sldId id="283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5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0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3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1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03D50-C6AA-482E-B8CE-360AF8CC3DFA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FBE3-51EA-4737-91C7-AB1123E5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563539" y="2505670"/>
            <a:ext cx="40061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Ngữ</a:t>
            </a:r>
            <a:r>
              <a:rPr lang="en-US" sz="6000" b="1" dirty="0">
                <a:ln w="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văn</a:t>
            </a:r>
            <a:r>
              <a:rPr lang="en-US" sz="6000" b="1" dirty="0">
                <a:ln w="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95202" y="1228138"/>
            <a:ext cx="467185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THCS Long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Biên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36127" y="4152534"/>
            <a:ext cx="40050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GV: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Thị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Kim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Thoa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10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0" y="106361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52800" y="909927"/>
            <a:ext cx="10134600" cy="792162"/>
          </a:xfrm>
        </p:spPr>
        <p:txBody>
          <a:bodyPr anchor="t">
            <a:normAutofit/>
          </a:bodyPr>
          <a:lstStyle/>
          <a:p>
            <a:pPr marL="514350" indent="-51435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00800" y="1371600"/>
            <a:ext cx="381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27732" y="1371600"/>
            <a:ext cx="381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1752601"/>
            <a:ext cx="2233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1" y="2362201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971801"/>
            <a:ext cx="3708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657600"/>
            <a:ext cx="800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400" dirty="0" err="1">
                <a:latin typeface="Times New Roman" pitchFamily="18" charset="0"/>
              </a:rPr>
              <a:t>Dự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báo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thời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tiết</a:t>
            </a:r>
            <a:r>
              <a:rPr lang="en-US" sz="3400" dirty="0">
                <a:latin typeface="Times New Roman" pitchFamily="18" charset="0"/>
              </a:rPr>
              <a:t> qua </a:t>
            </a:r>
            <a:r>
              <a:rPr lang="en-US" sz="3400" dirty="0" err="1">
                <a:latin typeface="Times New Roman" pitchFamily="18" charset="0"/>
              </a:rPr>
              <a:t>quan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sát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hiện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tượng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kiến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di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chuyển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chỗ</a:t>
            </a:r>
            <a:r>
              <a:rPr lang="en-US" sz="3400" dirty="0">
                <a:latin typeface="Times New Roman" pitchFamily="18" charset="0"/>
              </a:rPr>
              <a:t> ở </a:t>
            </a:r>
            <a:r>
              <a:rPr lang="en-US" sz="3400" dirty="0" err="1">
                <a:latin typeface="Times New Roman" pitchFamily="18" charset="0"/>
              </a:rPr>
              <a:t>lên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nơi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cao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hơn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tháng</a:t>
            </a:r>
            <a:r>
              <a:rPr lang="en-US" sz="3400" dirty="0">
                <a:latin typeface="Times New Roman" pitchFamily="18" charset="0"/>
              </a:rPr>
              <a:t> 7 </a:t>
            </a:r>
            <a:r>
              <a:rPr lang="en-US" sz="3400" dirty="0" err="1">
                <a:latin typeface="Times New Roman" pitchFamily="18" charset="0"/>
              </a:rPr>
              <a:t>âm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lịch</a:t>
            </a:r>
            <a:r>
              <a:rPr lang="en-US" sz="3400" dirty="0">
                <a:latin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>
                <a:solidFill>
                  <a:srgbClr val="FF0000"/>
                </a:solidFill>
                <a:latin typeface="Times New Roman" pitchFamily="18" charset="0"/>
              </a:rPr>
              <a:t>                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Cần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chủ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động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gìn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giữ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nhà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cửa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hoa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màu</a:t>
            </a:r>
            <a:r>
              <a:rPr lang="en-US" sz="3400" dirty="0">
                <a:latin typeface="Times New Roman" pitchFamily="18" charset="0"/>
              </a:rPr>
              <a:t>,… </a:t>
            </a:r>
            <a:r>
              <a:rPr lang="en-US" sz="3400" dirty="0" err="1">
                <a:latin typeface="Times New Roman" pitchFamily="18" charset="0"/>
              </a:rPr>
              <a:t>tránh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rủi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ro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thiệt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hại</a:t>
            </a:r>
            <a:r>
              <a:rPr lang="en-US" sz="3400" dirty="0">
                <a:latin typeface="Times New Roman" pitchFamily="18" charset="0"/>
              </a:rPr>
              <a:t>.</a:t>
            </a: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3505200" y="5486400"/>
            <a:ext cx="457200" cy="152400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229600" y="1371600"/>
            <a:ext cx="381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1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p-v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00400"/>
            <a:ext cx="6096000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11204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381731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chophanthiet.vn/users/2015/Images/dat%20ham%20than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3" y="55179"/>
            <a:ext cx="5817475" cy="33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62200" y="7620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000" y="704346"/>
            <a:ext cx="10134600" cy="792162"/>
          </a:xfrm>
        </p:spPr>
        <p:txBody>
          <a:bodyPr anchor="t">
            <a:normAutofit/>
          </a:bodyPr>
          <a:lstStyle/>
          <a:p>
            <a:pPr marL="514350" indent="-51435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57600" y="1219200"/>
            <a:ext cx="533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67200" y="1219200"/>
            <a:ext cx="533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1524001"/>
            <a:ext cx="2233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2286001"/>
            <a:ext cx="379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844226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657601"/>
            <a:ext cx="8001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400" dirty="0">
              <a:latin typeface="Times New Roman" pitchFamily="18" charset="0"/>
            </a:endParaRP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3429000" y="4953000"/>
            <a:ext cx="457200" cy="152400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uộ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984" y="3419890"/>
            <a:ext cx="4946374" cy="3279083"/>
          </a:xfrm>
          <a:prstGeom prst="rect">
            <a:avLst/>
          </a:prstGeom>
          <a:noFill/>
        </p:spPr>
      </p:pic>
      <p:pic>
        <p:nvPicPr>
          <p:cNvPr id="5" name="Picture 4" descr="65187805-small_2563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648748"/>
            <a:ext cx="5561772" cy="2704052"/>
          </a:xfrm>
          <a:prstGeom prst="rect">
            <a:avLst/>
          </a:prstGeom>
        </p:spPr>
      </p:pic>
      <p:pic>
        <p:nvPicPr>
          <p:cNvPr id="6" name="Picture 5" descr="v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648748"/>
            <a:ext cx="4956313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6916" y="0"/>
            <a:ext cx="24641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trì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1974" y="33195"/>
            <a:ext cx="26324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1355" y="4347388"/>
            <a:ext cx="27478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điền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58200" y="7620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6: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2748" y="731839"/>
            <a:ext cx="10134600" cy="792162"/>
          </a:xfrm>
        </p:spPr>
        <p:txBody>
          <a:bodyPr anchor="t">
            <a:normAutofit/>
          </a:bodyPr>
          <a:lstStyle/>
          <a:p>
            <a:pPr marL="514350" indent="-51435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524001"/>
            <a:ext cx="2233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17128" y="1219200"/>
            <a:ext cx="381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1219200"/>
            <a:ext cx="381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14549" y="1219200"/>
            <a:ext cx="70995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33949" y="1219200"/>
            <a:ext cx="70995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1219200"/>
            <a:ext cx="533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96068" y="1255644"/>
            <a:ext cx="533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42580" y="1219200"/>
            <a:ext cx="533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7000" y="2286001"/>
            <a:ext cx="379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2844226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3773032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400" dirty="0">
              <a:latin typeface="Times New Roman" pitchFamily="18" charset="0"/>
            </a:endParaRP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9nuo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917" y="1"/>
            <a:ext cx="5341883" cy="3179763"/>
          </a:xfrm>
          <a:prstGeom prst="rect">
            <a:avLst/>
          </a:prstGeom>
          <a:noFill/>
        </p:spPr>
      </p:pic>
      <p:pic>
        <p:nvPicPr>
          <p:cNvPr id="5" name="Picture 5" descr="Anh mang Thien N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199" y="1"/>
            <a:ext cx="5415455" cy="3178175"/>
          </a:xfrm>
          <a:prstGeom prst="rect">
            <a:avLst/>
          </a:prstGeom>
          <a:noFill/>
        </p:spPr>
      </p:pic>
      <p:pic>
        <p:nvPicPr>
          <p:cNvPr id="6" name="Picture 6" descr="Buffle_labourant_une_rizie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917" y="3352800"/>
            <a:ext cx="5265683" cy="3505200"/>
          </a:xfrm>
          <a:prstGeom prst="rect">
            <a:avLst/>
          </a:prstGeom>
          <a:noFill/>
        </p:spPr>
      </p:pic>
      <p:pic>
        <p:nvPicPr>
          <p:cNvPr id="7" name="Picture 7" descr="lua gi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352800"/>
            <a:ext cx="5491654" cy="3505200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39058" y="0"/>
            <a:ext cx="2297825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84634" y="3352801"/>
            <a:ext cx="2682766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45820" y="2666206"/>
            <a:ext cx="3182005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0" y="6324601"/>
            <a:ext cx="2811517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58200" y="7620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7: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0800" y="731839"/>
            <a:ext cx="10134600" cy="792162"/>
          </a:xfrm>
        </p:spPr>
        <p:txBody>
          <a:bodyPr anchor="t">
            <a:normAutofit/>
          </a:bodyPr>
          <a:lstStyle/>
          <a:p>
            <a:pPr marL="514350" indent="-51435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524001"/>
            <a:ext cx="2233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286001"/>
            <a:ext cx="379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44226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86400" y="1219200"/>
            <a:ext cx="838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7600" y="1217612"/>
            <a:ext cx="609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30064" y="1219200"/>
            <a:ext cx="762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40014" y="1217612"/>
            <a:ext cx="49398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05758" y="1203434"/>
            <a:ext cx="762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39962" y="1203434"/>
            <a:ext cx="381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9800" y="3773031"/>
            <a:ext cx="8001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>
              <a:latin typeface="Times New Roman" pitchFamily="18" charset="0"/>
            </a:endParaRP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3352800" y="5562600"/>
            <a:ext cx="457200" cy="152400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07096"/>
            <a:ext cx="121158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58200" y="7620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000" y="731839"/>
            <a:ext cx="10134600" cy="792162"/>
          </a:xfrm>
        </p:spPr>
        <p:txBody>
          <a:bodyPr anchor="t">
            <a:normAutofit/>
          </a:bodyPr>
          <a:lstStyle/>
          <a:p>
            <a:pPr marL="514350" indent="-51435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86200" y="1219200"/>
            <a:ext cx="381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8200" y="1219200"/>
            <a:ext cx="381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1219200"/>
            <a:ext cx="762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1217612"/>
            <a:ext cx="533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1524001"/>
            <a:ext cx="2233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2286001"/>
            <a:ext cx="379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844226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3773032"/>
            <a:ext cx="8001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>
              <a:latin typeface="Times New Roman" pitchFamily="18" charset="0"/>
            </a:endParaRP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3352800" y="5029200"/>
            <a:ext cx="457200" cy="152400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1"/>
            <a:ext cx="6768662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marL="609600" indent="-609600" algn="just">
              <a:buNone/>
            </a:pPr>
            <a:r>
              <a:rPr lang="en-US" dirty="0" err="1">
                <a:latin typeface="Times New Roman" pitchFamily="18" charset="0"/>
              </a:rPr>
              <a:t>Tục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thiên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endParaRPr lang="en-US" dirty="0">
              <a:latin typeface="Times New Roman" pitchFamily="18" charset="0"/>
            </a:endParaRPr>
          </a:p>
          <a:p>
            <a:pPr marL="609600" indent="-609600" algn="just">
              <a:buNone/>
            </a:pPr>
            <a:r>
              <a:rPr lang="en-US" dirty="0" err="1">
                <a:latin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quý</a:t>
            </a:r>
            <a:endParaRPr lang="en-US" dirty="0">
              <a:latin typeface="Times New Roman" pitchFamily="18" charset="0"/>
            </a:endParaRPr>
          </a:p>
          <a:p>
            <a:pPr marL="609600" indent="-609600" algn="just">
              <a:buNone/>
            </a:pPr>
            <a:r>
              <a:rPr lang="en-US" dirty="0" err="1">
                <a:latin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ta</a:t>
            </a:r>
            <a:r>
              <a:rPr lang="en-US" dirty="0">
                <a:latin typeface="Times New Roman" pitchFamily="18" charset="0"/>
              </a:rPr>
              <a:t>.</a:t>
            </a:r>
          </a:p>
          <a:p>
            <a:pPr marL="609600" indent="-60960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02725" y="296864"/>
            <a:ext cx="3266090" cy="1143000"/>
          </a:xfrm>
        </p:spPr>
        <p:txBody>
          <a:bodyPr/>
          <a:lstStyle/>
          <a:p>
            <a:r>
              <a:rPr lang="en-US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en-US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95205" y="1387366"/>
            <a:ext cx="7367691" cy="3074275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82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992671" y="2257886"/>
            <a:ext cx="8948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Tục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ngữ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về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thiên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nhiên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lao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động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sản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xuất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8248" y="1308538"/>
            <a:ext cx="154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Tiết</a:t>
            </a:r>
            <a:r>
              <a:rPr lang="en-US" sz="3600" b="1" dirty="0"/>
              <a:t> 73</a:t>
            </a:r>
          </a:p>
        </p:txBody>
      </p:sp>
    </p:spTree>
    <p:extLst>
      <p:ext uri="{BB962C8B-B14F-4D97-AF65-F5344CB8AC3E}">
        <p14:creationId xmlns:p14="http://schemas.microsoft.com/office/powerpoint/2010/main" val="223204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0"/>
            <a:ext cx="11829392" cy="662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5943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on tr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359" y="677917"/>
            <a:ext cx="7236372" cy="5132333"/>
          </a:xfrm>
          <a:prstGeom prst="rect">
            <a:avLst/>
          </a:prstGeom>
          <a:noFill/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396359" y="1047750"/>
            <a:ext cx="3505200" cy="4648200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-1"/>
            <a:ext cx="12065876" cy="6700345"/>
          </a:xfrm>
          <a:prstGeom prst="rect">
            <a:avLst/>
          </a:prstGeom>
        </p:spPr>
      </p:pic>
      <p:pic>
        <p:nvPicPr>
          <p:cNvPr id="4" name="Picture 3" descr="cay c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993" y="762000"/>
            <a:ext cx="5010807" cy="4859338"/>
          </a:xfrm>
          <a:prstGeom prst="rect">
            <a:avLst/>
          </a:prstGeom>
          <a:noFill/>
        </p:spPr>
      </p:pic>
      <p:pic>
        <p:nvPicPr>
          <p:cNvPr id="5" name="Picture 4" descr="ruong lua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199" y="762000"/>
            <a:ext cx="5478517" cy="4876800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924800" y="1143000"/>
            <a:ext cx="1752600" cy="1752600"/>
          </a:xfrm>
          <a:prstGeom prst="cloudCallout">
            <a:avLst>
              <a:gd name="adj1" fmla="val -43750"/>
              <a:gd name="adj2" fmla="val 7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Lúa lép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466194" y="972207"/>
            <a:ext cx="1752600" cy="1752600"/>
          </a:xfrm>
          <a:prstGeom prst="cloudCallout">
            <a:avLst>
              <a:gd name="adj1" fmla="val 34110"/>
              <a:gd name="adj2" fmla="val 7080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342494" y="5788572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5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9"/>
            <a:ext cx="12192000" cy="671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544797" y="5136196"/>
            <a:ext cx="5830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đẹp vì lụa, lúa tốt vì phân</a:t>
            </a:r>
          </a:p>
        </p:txBody>
      </p:sp>
      <p:pic>
        <p:nvPicPr>
          <p:cNvPr id="3074" name="Picture 2" descr="http://streaming1.danviet.vn/upload/4-2015/images/2015-12-13/1450017784-bai-van-dien-_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78" y="376687"/>
            <a:ext cx="562095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68.servimg.com/u/f68/15/88/81/21/74118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1" y="376687"/>
            <a:ext cx="5175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2055" y="1250731"/>
            <a:ext cx="8686800" cy="17526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02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20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393" y="198438"/>
            <a:ext cx="11277600" cy="300196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7620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2362201"/>
            <a:ext cx="2233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13716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81800" y="13716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19050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2800" y="19050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1371600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05800" y="1371600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72200" y="1905000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10600" y="1905000"/>
            <a:ext cx="685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95601" y="2971800"/>
            <a:ext cx="33762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3429000"/>
            <a:ext cx="3275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95600" y="1371600"/>
            <a:ext cx="8382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8664" y="1918136"/>
            <a:ext cx="8382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33600" y="4073366"/>
            <a:ext cx="8305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400" dirty="0" err="1">
                <a:latin typeface="Times New Roman" pitchFamily="18" charset="0"/>
              </a:rPr>
              <a:t>Đêm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năm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ngày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mười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rất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ngắn</a:t>
            </a:r>
            <a:r>
              <a:rPr lang="en-US" sz="3400" dirty="0">
                <a:latin typeface="Times New Roman" pitchFamily="18" charset="0"/>
              </a:rPr>
              <a:t>; </a:t>
            </a:r>
            <a:r>
              <a:rPr lang="en-US" sz="3400" dirty="0" err="1">
                <a:latin typeface="Times New Roman" pitchFamily="18" charset="0"/>
              </a:rPr>
              <a:t>cần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tranh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thủ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chủ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động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sắp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xếp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công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việc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thời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gian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hợp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lí</a:t>
            </a:r>
            <a:r>
              <a:rPr lang="en-US" sz="3400" dirty="0">
                <a:latin typeface="Times New Roman" pitchFamily="18" charset="0"/>
              </a:rPr>
              <a:t>.</a:t>
            </a: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Notched Right Arrow 26"/>
          <p:cNvSpPr/>
          <p:nvPr/>
        </p:nvSpPr>
        <p:spPr>
          <a:xfrm>
            <a:off x="3352800" y="4835365"/>
            <a:ext cx="457200" cy="152400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  <p:bldP spid="22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hoahoc.tv/photos/image/112013/21/thien-ha-va-tinh-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4" y="381000"/>
            <a:ext cx="5324530" cy="29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rain-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505200"/>
            <a:ext cx="5108028" cy="3028950"/>
          </a:xfrm>
          <a:prstGeom prst="rect">
            <a:avLst/>
          </a:prstGeom>
          <a:noFill/>
        </p:spPr>
      </p:pic>
      <p:pic>
        <p:nvPicPr>
          <p:cNvPr id="5" name="Picture 9" descr="lyra-va-vega"/>
          <p:cNvPicPr>
            <a:picLocks noChangeAspect="1" noChangeArrowheads="1"/>
          </p:cNvPicPr>
          <p:nvPr/>
        </p:nvPicPr>
        <p:blipFill>
          <a:blip r:embed="rId4"/>
          <a:srcRect r="1428"/>
          <a:stretch>
            <a:fillRect/>
          </a:stretch>
        </p:blipFill>
        <p:spPr bwMode="auto">
          <a:xfrm>
            <a:off x="693683" y="3581400"/>
            <a:ext cx="5324531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8267d45dfe-1-53069-49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81000"/>
            <a:ext cx="5108028" cy="2969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457200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Mau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9240" y="457200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66778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8034" y="4810780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62200" y="7620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69100" y="955565"/>
            <a:ext cx="10134600" cy="792162"/>
          </a:xfrm>
        </p:spPr>
        <p:txBody>
          <a:bodyPr anchor="t">
            <a:normAutofit/>
          </a:bodyPr>
          <a:lstStyle/>
          <a:p>
            <a:pPr marL="514350" indent="-5143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62600" y="1447800"/>
            <a:ext cx="838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29400" y="1447800"/>
            <a:ext cx="838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1447800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29400" y="1598612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62600" y="1598612"/>
            <a:ext cx="8382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15400" y="1447800"/>
            <a:ext cx="8382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1752601"/>
            <a:ext cx="2233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6686" y="2362201"/>
            <a:ext cx="5121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048001"/>
            <a:ext cx="3708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53000" y="1447800"/>
            <a:ext cx="457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2000" y="1447800"/>
            <a:ext cx="457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9800" y="3910786"/>
            <a:ext cx="800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>
                <a:latin typeface="Times New Roman" pitchFamily="18" charset="0"/>
              </a:rPr>
              <a:t>                 </a:t>
            </a:r>
            <a:r>
              <a:rPr lang="en-US" sz="3400" dirty="0" err="1">
                <a:latin typeface="Times New Roman" pitchFamily="18" charset="0"/>
              </a:rPr>
              <a:t>Cần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chủ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động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sắp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xếp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công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việc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tránh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rủi</a:t>
            </a:r>
            <a:r>
              <a:rPr lang="en-US" sz="3400" dirty="0">
                <a:latin typeface="Times New Roman" pitchFamily="18" charset="0"/>
              </a:rPr>
              <a:t> ro.</a:t>
            </a: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3429000" y="4648200"/>
            <a:ext cx="457200" cy="152400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6" grpId="0"/>
      <p:bldP spid="20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c46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7" y="228600"/>
            <a:ext cx="6124903" cy="3048000"/>
          </a:xfrm>
          <a:prstGeom prst="rect">
            <a:avLst/>
          </a:prstGeom>
        </p:spPr>
      </p:pic>
      <p:pic>
        <p:nvPicPr>
          <p:cNvPr id="5" name="Picture 9" descr="b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799" y="3409014"/>
            <a:ext cx="6040821" cy="33727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0" y="990601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953001"/>
            <a:ext cx="3307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62200" y="7620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932946"/>
            <a:ext cx="10134600" cy="792162"/>
          </a:xfrm>
        </p:spPr>
        <p:txBody>
          <a:bodyPr anchor="t">
            <a:normAutofit/>
          </a:bodyPr>
          <a:lstStyle/>
          <a:p>
            <a:pPr marL="514350" indent="-51435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39404" y="1430446"/>
            <a:ext cx="499241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9400" y="1447800"/>
            <a:ext cx="457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1752601"/>
            <a:ext cx="2233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1" y="2362201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429001"/>
            <a:ext cx="3708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1" y="289560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629400" y="1460936"/>
            <a:ext cx="457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4114800"/>
            <a:ext cx="8001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tà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Hàm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Cần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chủ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động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sắp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xếp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công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việc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tránh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rủi</a:t>
            </a:r>
            <a:r>
              <a:rPr lang="en-US" sz="3400" dirty="0">
                <a:latin typeface="Times New Roman" pitchFamily="18" charset="0"/>
              </a:rPr>
              <a:t> ro.</a:t>
            </a: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943600" y="1387366"/>
            <a:ext cx="457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uLu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21" y="3257550"/>
            <a:ext cx="6303579" cy="3427029"/>
          </a:xfrm>
          <a:prstGeom prst="rect">
            <a:avLst/>
          </a:prstGeom>
          <a:noFill/>
        </p:spPr>
      </p:pic>
      <p:pic>
        <p:nvPicPr>
          <p:cNvPr id="5" name="Picture 4" descr="images2025843_ant270810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0"/>
            <a:ext cx="6096000" cy="3257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1" y="1244026"/>
            <a:ext cx="335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0480" y="474922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0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745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   Đêm tháng năm chưa nằm đã sáng Ngày tháng mười chưa cười đã tối. </vt:lpstr>
      <vt:lpstr>PowerPoint Presentation</vt:lpstr>
      <vt:lpstr>Mau sao thì nắng, vắng sao thì mưa</vt:lpstr>
      <vt:lpstr>PowerPoint Presentation</vt:lpstr>
      <vt:lpstr>Ráng mỡ gà, có nhà thì giữ.</vt:lpstr>
      <vt:lpstr>PowerPoint Presentation</vt:lpstr>
      <vt:lpstr>Tháng bảy kiến bò, chỉ lo lại lụt.</vt:lpstr>
      <vt:lpstr>PowerPoint Presentation</vt:lpstr>
      <vt:lpstr>Tấc đất tấc vàng.</vt:lpstr>
      <vt:lpstr>PowerPoint Presentation</vt:lpstr>
      <vt:lpstr>Nhất canh trì, nhì canh viên, tam canh điền.</vt:lpstr>
      <vt:lpstr>PowerPoint Presentation</vt:lpstr>
      <vt:lpstr>Nhất nước, nhì phân, tam cần, tứ giống.</vt:lpstr>
      <vt:lpstr>Nhất thì, nhì thục.</vt:lpstr>
      <vt:lpstr>3 – Tổng kết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Quang Lâm</dc:creator>
  <cp:lastModifiedBy>Windows 10 Gamer</cp:lastModifiedBy>
  <cp:revision>18</cp:revision>
  <dcterms:created xsi:type="dcterms:W3CDTF">2015-12-15T13:45:53Z</dcterms:created>
  <dcterms:modified xsi:type="dcterms:W3CDTF">2016-12-26T02:21:12Z</dcterms:modified>
</cp:coreProperties>
</file>